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90" r:id="rId23"/>
    <p:sldId id="288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89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1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5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6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3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6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5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6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4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5ADE-B543-4A99-B5C8-87EECE2B795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A81A3-4526-4E45-B730-A8B9D0E68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1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14"/>
          <p:cNvSpPr txBox="1"/>
          <p:nvPr/>
        </p:nvSpPr>
        <p:spPr>
          <a:xfrm>
            <a:off x="7272472" y="6334779"/>
            <a:ext cx="484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b="1" dirty="0" err="1" smtClean="0">
                <a:latin typeface="Bahnschrift Condensed" panose="020B0502040204020203" pitchFamily="34" charset="0"/>
              </a:rPr>
              <a:t>Ramya</a:t>
            </a:r>
            <a:r>
              <a:rPr lang="en-US" sz="2800" b="1" dirty="0" smtClean="0">
                <a:latin typeface="Bahnschrift Condensed" panose="020B0502040204020203" pitchFamily="34" charset="0"/>
              </a:rPr>
              <a:t> </a:t>
            </a:r>
            <a:r>
              <a:rPr lang="en-US" sz="2800" b="1" dirty="0" err="1" smtClean="0">
                <a:latin typeface="Bahnschrift Condensed" panose="020B0502040204020203" pitchFamily="34" charset="0"/>
              </a:rPr>
              <a:t>Bhargavi</a:t>
            </a:r>
            <a:r>
              <a:rPr lang="en-US" sz="2800" b="1" dirty="0" smtClean="0">
                <a:latin typeface="Bahnschrift Condensed" panose="020B0502040204020203" pitchFamily="34" charset="0"/>
              </a:rPr>
              <a:t> </a:t>
            </a:r>
            <a:r>
              <a:rPr lang="en-US" sz="2800" b="1" dirty="0" err="1" smtClean="0">
                <a:latin typeface="Bahnschrift Condensed" panose="020B0502040204020203" pitchFamily="34" charset="0"/>
              </a:rPr>
              <a:t>Anumula</a:t>
            </a:r>
            <a:endParaRPr lang="en-US" sz="2800" b="1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14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33" y="179462"/>
            <a:ext cx="6249247" cy="3155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7" y="3570192"/>
            <a:ext cx="8844897" cy="247676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1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90" y="2273181"/>
            <a:ext cx="9883390" cy="27516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7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0546" y="2777383"/>
            <a:ext cx="55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ENTITY RELATIONSHIP DIAGRAM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0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17799" y="3087072"/>
            <a:ext cx="59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ERD DIAGRAMS TOOLS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17799" y="3627524"/>
            <a:ext cx="4531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Draw.io</a:t>
            </a:r>
          </a:p>
          <a:p>
            <a:r>
              <a:rPr lang="en-US" dirty="0" smtClean="0"/>
              <a:t>DB.IO</a:t>
            </a:r>
          </a:p>
          <a:p>
            <a:r>
              <a:rPr lang="en-US" dirty="0" smtClean="0"/>
              <a:t>ALSO IN MY WORK BENCH.. We can create ER DIAGRAMS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37345" y="1572426"/>
            <a:ext cx="808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DRAW THEM BASED ON THE USE CASES… SOMETIMES ONLY THE EXCEL SHEET WILL BE GIVEN AND WE WILL HAVE TO DRAW ERD DIAGRAMS.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1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469"/>
          <a:stretch/>
        </p:blipFill>
        <p:spPr>
          <a:xfrm>
            <a:off x="1022289" y="1191655"/>
            <a:ext cx="9326668" cy="37050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092"/>
          <a:stretch/>
        </p:blipFill>
        <p:spPr>
          <a:xfrm>
            <a:off x="810897" y="675118"/>
            <a:ext cx="10122022" cy="52898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140"/>
          <a:stretch/>
        </p:blipFill>
        <p:spPr>
          <a:xfrm>
            <a:off x="487273" y="302759"/>
            <a:ext cx="11150947" cy="58245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6647" y="3204673"/>
            <a:ext cx="2016807" cy="846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447"/>
          <a:stretch/>
        </p:blipFill>
        <p:spPr>
          <a:xfrm>
            <a:off x="427837" y="25637"/>
            <a:ext cx="11535508" cy="607039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1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94"/>
          <a:stretch/>
        </p:blipFill>
        <p:spPr>
          <a:xfrm>
            <a:off x="1498471" y="922586"/>
            <a:ext cx="8737060" cy="46150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9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722"/>
          <a:stretch/>
        </p:blipFill>
        <p:spPr>
          <a:xfrm>
            <a:off x="798292" y="532101"/>
            <a:ext cx="10305543" cy="54072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8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69" y="1401792"/>
            <a:ext cx="10335491" cy="387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7606" y="5806148"/>
            <a:ext cx="277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Discussing The Requirements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97355" y="5806148"/>
            <a:ext cx="2770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Connecting different requirements and making different tables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6019" y="5853684"/>
            <a:ext cx="277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Schema is built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1971" y="644506"/>
            <a:ext cx="434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STAGES OF DATA BASE CREATION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139"/>
          <a:stretch/>
        </p:blipFill>
        <p:spPr>
          <a:xfrm>
            <a:off x="957129" y="733755"/>
            <a:ext cx="9703968" cy="5068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6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605"/>
          <a:stretch/>
        </p:blipFill>
        <p:spPr>
          <a:xfrm>
            <a:off x="2585287" y="1055077"/>
            <a:ext cx="6163059" cy="46599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03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08" t="18124" r="16459" b="13465"/>
          <a:stretch/>
        </p:blipFill>
        <p:spPr>
          <a:xfrm>
            <a:off x="2204815" y="1076769"/>
            <a:ext cx="7195559" cy="458054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64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02" t="19205" r="15582" b="16045"/>
          <a:stretch/>
        </p:blipFill>
        <p:spPr>
          <a:xfrm>
            <a:off x="2854294" y="1461330"/>
            <a:ext cx="6580263" cy="403361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57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7532" b="10439"/>
          <a:stretch/>
        </p:blipFill>
        <p:spPr>
          <a:xfrm>
            <a:off x="1709158" y="684615"/>
            <a:ext cx="8238147" cy="50325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53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r="34177" b="13208"/>
          <a:stretch/>
        </p:blipFill>
        <p:spPr>
          <a:xfrm>
            <a:off x="1759595" y="506913"/>
            <a:ext cx="7307493" cy="58682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08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0" y="190366"/>
            <a:ext cx="8886825" cy="65627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6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56" y="767333"/>
            <a:ext cx="6779663" cy="54795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2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79" y="806262"/>
            <a:ext cx="7540685" cy="57410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5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6" y="0"/>
            <a:ext cx="9058275" cy="68484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40367" y="2922662"/>
            <a:ext cx="305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CONCEPTUAL MODEL</a:t>
            </a: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42" y="1990013"/>
            <a:ext cx="2124075" cy="27241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33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71" y="659812"/>
            <a:ext cx="8002468" cy="4176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54" y="5222366"/>
            <a:ext cx="1087631" cy="1136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013" y="5218128"/>
            <a:ext cx="1107514" cy="1140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755" y="5218128"/>
            <a:ext cx="1055084" cy="1061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56" y="5228917"/>
            <a:ext cx="1171308" cy="1192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442" y="5213015"/>
            <a:ext cx="1174958" cy="1197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178" y="5218128"/>
            <a:ext cx="1201857" cy="120185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5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7069" y="2558561"/>
            <a:ext cx="5046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have used different types of data types…. All those different data types we will see in next videos.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0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8" y="1507547"/>
            <a:ext cx="11006137" cy="42862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781050"/>
            <a:ext cx="10010775" cy="5295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5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1328737"/>
            <a:ext cx="11465069" cy="4200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1" y="789709"/>
            <a:ext cx="270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INTEGRITY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8982" y="5970207"/>
            <a:ext cx="522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should be accurate and </a:t>
            </a:r>
            <a:r>
              <a:rPr lang="en-US" dirty="0" err="1" smtClean="0"/>
              <a:t>consistant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69" y="1242482"/>
            <a:ext cx="10922576" cy="3933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07" y="5176307"/>
            <a:ext cx="3248025" cy="15049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2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7" y="1837345"/>
            <a:ext cx="7717298" cy="2477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129" y="4691642"/>
            <a:ext cx="5962561" cy="124306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1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69" y="526991"/>
            <a:ext cx="1000125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96" y="3615943"/>
            <a:ext cx="7603443" cy="273358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5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100</Words>
  <Application>Microsoft Office PowerPoint</Application>
  <PresentationFormat>Widescreen</PresentationFormat>
  <Paragraphs>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Bahnschrift Condensed</vt:lpstr>
      <vt:lpstr>Calibri</vt:lpstr>
      <vt:lpstr>Calibri Light</vt:lpstr>
      <vt:lpstr>Office Theme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Introduction</dc:title>
  <dc:creator>KGURU7</dc:creator>
  <cp:lastModifiedBy>KGURU7</cp:lastModifiedBy>
  <cp:revision>68</cp:revision>
  <dcterms:created xsi:type="dcterms:W3CDTF">2023-03-06T04:50:28Z</dcterms:created>
  <dcterms:modified xsi:type="dcterms:W3CDTF">2023-04-27T11:42:21Z</dcterms:modified>
</cp:coreProperties>
</file>